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9"/>
  </p:notesMasterIdLst>
  <p:sldIdLst>
    <p:sldId id="256" r:id="rId2"/>
    <p:sldId id="259" r:id="rId3"/>
    <p:sldId id="262" r:id="rId4"/>
    <p:sldId id="257" r:id="rId5"/>
    <p:sldId id="258" r:id="rId6"/>
    <p:sldId id="353" r:id="rId7"/>
    <p:sldId id="265" r:id="rId8"/>
    <p:sldId id="261" r:id="rId9"/>
    <p:sldId id="263" r:id="rId10"/>
    <p:sldId id="349" r:id="rId11"/>
    <p:sldId id="350" r:id="rId12"/>
    <p:sldId id="351" r:id="rId13"/>
    <p:sldId id="421" r:id="rId14"/>
    <p:sldId id="417" r:id="rId15"/>
    <p:sldId id="415" r:id="rId16"/>
    <p:sldId id="282" r:id="rId17"/>
    <p:sldId id="283" r:id="rId18"/>
    <p:sldId id="284" r:id="rId19"/>
    <p:sldId id="416" r:id="rId20"/>
    <p:sldId id="418" r:id="rId21"/>
    <p:sldId id="269" r:id="rId22"/>
    <p:sldId id="450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81" r:id="rId36"/>
    <p:sldId id="280" r:id="rId37"/>
    <p:sldId id="279" r:id="rId38"/>
    <p:sldId id="278" r:id="rId39"/>
    <p:sldId id="277" r:id="rId40"/>
    <p:sldId id="276" r:id="rId41"/>
    <p:sldId id="275" r:id="rId42"/>
    <p:sldId id="274" r:id="rId43"/>
    <p:sldId id="273" r:id="rId44"/>
    <p:sldId id="272" r:id="rId45"/>
    <p:sldId id="270" r:id="rId46"/>
    <p:sldId id="354" r:id="rId47"/>
    <p:sldId id="355" r:id="rId48"/>
    <p:sldId id="356" r:id="rId49"/>
    <p:sldId id="357" r:id="rId50"/>
    <p:sldId id="358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419" r:id="rId67"/>
    <p:sldId id="271" r:id="rId68"/>
    <p:sldId id="380" r:id="rId69"/>
    <p:sldId id="378" r:id="rId70"/>
    <p:sldId id="379" r:id="rId71"/>
    <p:sldId id="377" r:id="rId72"/>
    <p:sldId id="376" r:id="rId73"/>
    <p:sldId id="375" r:id="rId74"/>
    <p:sldId id="359" r:id="rId75"/>
    <p:sldId id="382" r:id="rId76"/>
    <p:sldId id="399" r:id="rId77"/>
    <p:sldId id="398" r:id="rId78"/>
    <p:sldId id="397" r:id="rId79"/>
    <p:sldId id="396" r:id="rId80"/>
    <p:sldId id="395" r:id="rId81"/>
    <p:sldId id="394" r:id="rId82"/>
    <p:sldId id="393" r:id="rId83"/>
    <p:sldId id="392" r:id="rId84"/>
    <p:sldId id="391" r:id="rId85"/>
    <p:sldId id="390" r:id="rId86"/>
    <p:sldId id="389" r:id="rId87"/>
    <p:sldId id="388" r:id="rId88"/>
    <p:sldId id="387" r:id="rId89"/>
    <p:sldId id="386" r:id="rId90"/>
    <p:sldId id="385" r:id="rId91"/>
    <p:sldId id="383" r:id="rId92"/>
    <p:sldId id="384" r:id="rId93"/>
    <p:sldId id="400" r:id="rId94"/>
    <p:sldId id="414" r:id="rId95"/>
    <p:sldId id="413" r:id="rId96"/>
    <p:sldId id="412" r:id="rId97"/>
    <p:sldId id="411" r:id="rId98"/>
    <p:sldId id="410" r:id="rId99"/>
    <p:sldId id="409" r:id="rId100"/>
    <p:sldId id="407" r:id="rId101"/>
    <p:sldId id="408" r:id="rId102"/>
    <p:sldId id="406" r:id="rId103"/>
    <p:sldId id="404" r:id="rId104"/>
    <p:sldId id="403" r:id="rId105"/>
    <p:sldId id="405" r:id="rId106"/>
    <p:sldId id="402" r:id="rId107"/>
    <p:sldId id="401" r:id="rId108"/>
    <p:sldId id="266" r:id="rId109"/>
    <p:sldId id="422" r:id="rId110"/>
    <p:sldId id="423" r:id="rId111"/>
    <p:sldId id="267" r:id="rId112"/>
    <p:sldId id="424" r:id="rId113"/>
    <p:sldId id="425" r:id="rId114"/>
    <p:sldId id="426" r:id="rId115"/>
    <p:sldId id="427" r:id="rId116"/>
    <p:sldId id="428" r:id="rId117"/>
    <p:sldId id="429" r:id="rId118"/>
    <p:sldId id="430" r:id="rId119"/>
    <p:sldId id="431" r:id="rId120"/>
    <p:sldId id="432" r:id="rId121"/>
    <p:sldId id="433" r:id="rId122"/>
    <p:sldId id="434" r:id="rId123"/>
    <p:sldId id="435" r:id="rId124"/>
    <p:sldId id="436" r:id="rId125"/>
    <p:sldId id="437" r:id="rId126"/>
    <p:sldId id="438" r:id="rId127"/>
    <p:sldId id="439" r:id="rId128"/>
    <p:sldId id="440" r:id="rId129"/>
    <p:sldId id="441" r:id="rId130"/>
    <p:sldId id="442" r:id="rId131"/>
    <p:sldId id="443" r:id="rId132"/>
    <p:sldId id="444" r:id="rId133"/>
    <p:sldId id="445" r:id="rId134"/>
    <p:sldId id="446" r:id="rId135"/>
    <p:sldId id="447" r:id="rId136"/>
    <p:sldId id="448" r:id="rId137"/>
    <p:sldId id="449" r:id="rId1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BCCB0-6285-42D3-8FA8-AC478CC184BF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67E2A-B8F0-4815-B7A1-16C2455DC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67E2A-B8F0-4815-B7A1-16C2455DCC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1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8605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55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586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5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8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0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4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0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9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5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8AAFA-E761-4A46-BD30-87967A95ADFA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831D74-2E03-4945-BD9A-F937D0D6A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CE19C-8301-4062-868B-BE42F692C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 dirty="0"/>
              <a:t>Protractor – Deep 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1CB7E-00C6-4D61-8277-F512BAD45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Prepared By: Shrish Tripathi</a:t>
            </a: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C4A20-122F-4FB8-9533-4A8D8653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642" y="0"/>
            <a:ext cx="1363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34C224-8961-4FC7-AC97-3D89481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4" y="-8467"/>
            <a:ext cx="2767245" cy="6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20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2BFE32-2A64-4971-BEB3-92243EB75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264964"/>
            <a:ext cx="9941259" cy="4324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EB022-368D-4671-9BFF-BD4F5F9A7CA8}"/>
              </a:ext>
            </a:extLst>
          </p:cNvPr>
          <p:cNvSpPr txBox="1"/>
          <p:nvPr/>
        </p:nvSpPr>
        <p:spPr>
          <a:xfrm>
            <a:off x="1126309" y="600238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– Reusable Library</a:t>
            </a:r>
          </a:p>
        </p:txBody>
      </p:sp>
    </p:spTree>
    <p:extLst>
      <p:ext uri="{BB962C8B-B14F-4D97-AF65-F5344CB8AC3E}">
        <p14:creationId xmlns:p14="http://schemas.microsoft.com/office/powerpoint/2010/main" val="22793602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87CE-BB87-4246-9FBD-207DD5F7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ExpectedConditions.titleContains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009BD-5149-4357-80EE-3E1357300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81D29-B7E4-43E7-A87D-965B46E5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" y="2679700"/>
            <a:ext cx="7981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952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C1B2-6C76-4302-A86F-FDC4ABE0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ExpectedConditions.titleIs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6AB9-8D81-49A6-AB64-66B2066E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5D0AA-8962-4032-9F8B-15512843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2160589"/>
            <a:ext cx="82867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35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7BC8-5B62-46DB-A3F9-BEED03C59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44186" cy="1320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ExpectedConditions.textToBePresentInElement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CAF2-F92E-4B35-839C-D40C1A045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5E48-280C-42F2-8B8B-A85DD39F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2612707"/>
            <a:ext cx="81915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00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7C9E-DEF1-4C63-8ED1-EFAC1EF1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ExpectedConditions.alertIsPresent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2D1D7-C7F4-4D2F-BB2F-977027CFF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BA86E-B560-46E6-B891-19672A62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7" y="2531110"/>
            <a:ext cx="84677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364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4655-FFD0-4DFA-B3FA-5063D068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134BE-3F92-458B-A84F-BC63AACC2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3B6FE-C91D-4958-8508-84C6A230E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" y="2160589"/>
            <a:ext cx="84296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36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8CC4-8F1B-4D36-947E-DD870C3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ExpectedConditions.elementToBeClickable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1D836-3016-413D-9232-7D67AC897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40BEC-684E-4DE4-843E-CCF8C158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83522"/>
            <a:ext cx="81343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67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E51C-8A19-44F2-9AAB-21CED1B4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ExpectedConditions.and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98D2-6551-441A-919B-D79EFFA1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ED19E-ACEA-4C31-95A7-9D14538C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85975"/>
            <a:ext cx="80772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648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C8DD-0644-4592-A947-5EA984A0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ExpectedConditions.not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D7FE2-CDEF-497F-87C1-A7D13C798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3CCA0-DFFF-4A0C-A5D5-3CB917C47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93620"/>
            <a:ext cx="80867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64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9308-6F42-4562-A0DA-8CD6153E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694" y="2780175"/>
            <a:ext cx="8596668" cy="1320800"/>
          </a:xfrm>
        </p:spPr>
        <p:txBody>
          <a:bodyPr/>
          <a:lstStyle/>
          <a:p>
            <a:r>
              <a:rPr lang="en-US" dirty="0"/>
              <a:t>Debugging Protractor Tests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77D3A-FF5D-4AC5-B219-13563FCA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711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7552A0F-239F-41E9-9D59-29DE4F2C0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960851"/>
            <a:ext cx="9941259" cy="29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3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6D99F96-84C9-4E4C-942F-5B2B89CDF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898718"/>
            <a:ext cx="9941259" cy="30569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C2D330-4853-4BD6-BD3F-3352F334C912}"/>
              </a:ext>
            </a:extLst>
          </p:cNvPr>
          <p:cNvSpPr/>
          <p:nvPr/>
        </p:nvSpPr>
        <p:spPr>
          <a:xfrm>
            <a:off x="990830" y="907534"/>
            <a:ext cx="436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Pages – Locators based on Pages- Library</a:t>
            </a:r>
          </a:p>
        </p:txBody>
      </p:sp>
    </p:spTree>
    <p:extLst>
      <p:ext uri="{BB962C8B-B14F-4D97-AF65-F5344CB8AC3E}">
        <p14:creationId xmlns:p14="http://schemas.microsoft.com/office/powerpoint/2010/main" val="24504002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EAB422D-3877-4B79-9854-A951F2018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153125"/>
            <a:ext cx="9941259" cy="45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196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7AB14E2-DA37-4D9A-B053-3830D8F51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261" y="1131994"/>
            <a:ext cx="7315355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097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C24A-30CB-4806-BD33-AA5A93D5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40140-52BB-4E03-85BD-3756231F0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7EB03-A3B2-4E15-981A-57C58680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62" y="2877662"/>
            <a:ext cx="8778240" cy="6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259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2E0EC5C-94EB-4CB8-9BDE-3393903A4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8677" y="1131994"/>
            <a:ext cx="469652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007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3B57CB-350E-4549-A639-FA70F4CCC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2085117"/>
            <a:ext cx="9941259" cy="26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86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D926C72-2204-40D3-AB9E-EFF89858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550774"/>
            <a:ext cx="9941259" cy="37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15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869528-88C9-4CD3-868F-98B896D49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538348"/>
            <a:ext cx="9941259" cy="37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65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5357-AE21-4C82-95B8-6A61AE1D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DDC1AB-7366-4FDA-98FA-F04567963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971" y="2608104"/>
            <a:ext cx="55149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89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686-AF95-46C4-88C4-153BA009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61C23-111A-4B59-86B6-F60B6EB39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069" y="2172494"/>
            <a:ext cx="75819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862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92D5-680E-4DA0-B292-A145474B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68B3F2-5971-4C2C-80ED-8D3B8A322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83" y="1825369"/>
            <a:ext cx="8596312" cy="31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27B337F-0F12-4EB1-A9FA-9005CD34B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575628"/>
            <a:ext cx="9941259" cy="3703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A15116-44C1-4E98-9CA5-7171EB61EED1}"/>
              </a:ext>
            </a:extLst>
          </p:cNvPr>
          <p:cNvSpPr/>
          <p:nvPr/>
        </p:nvSpPr>
        <p:spPr>
          <a:xfrm>
            <a:off x="1126309" y="781600"/>
            <a:ext cx="2257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Spec – All test Cases</a:t>
            </a:r>
          </a:p>
        </p:txBody>
      </p:sp>
    </p:spTree>
    <p:extLst>
      <p:ext uri="{BB962C8B-B14F-4D97-AF65-F5344CB8AC3E}">
        <p14:creationId xmlns:p14="http://schemas.microsoft.com/office/powerpoint/2010/main" val="22054863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F347E8-3B80-4C0D-85C8-2E4974F11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264964"/>
            <a:ext cx="9941259" cy="43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597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96B2C02-C2C8-4561-86E8-D5A2A2343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2010557"/>
            <a:ext cx="9941259" cy="28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27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5A6359-4A2B-4C0C-A0F2-8494B0730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401655"/>
            <a:ext cx="9941259" cy="40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02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B4D4-149A-4C01-B0B4-9BFE9D47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5F9D-C7D6-46B3-B26F-681811D90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00C2A-1902-4B4E-90A1-80F426F61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357630"/>
            <a:ext cx="75057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266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141F884-261A-4AAE-A3B3-9063BC4E2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2656740"/>
            <a:ext cx="9941259" cy="15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284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BEE573F-122A-485E-A2DD-3C3A86627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846" y="786364"/>
            <a:ext cx="9941259" cy="226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4A89B-9E9F-40C8-89C4-BE1DC990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2" y="3483366"/>
            <a:ext cx="11266255" cy="22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01643A8-31A7-472E-B132-1933AB0D0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2010557"/>
            <a:ext cx="9941259" cy="28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488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8CDE6F1-09E3-4D13-8B07-834A87E18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898718"/>
            <a:ext cx="9941259" cy="30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735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2F34E3D-8132-4CC4-87C4-33B6AB3E0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2060264"/>
            <a:ext cx="9941259" cy="27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518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D30-EA6C-41A5-A9F9-BE7DE882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9721-ECA7-4105-9AB9-6104F7E0B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CC834-29BC-4073-A18B-F67E0907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07" y="3133725"/>
            <a:ext cx="91916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9EEFDFD-25C7-475B-A1F3-A156796A3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240110"/>
            <a:ext cx="9941259" cy="437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391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514792-4620-4880-99C0-C59532E6F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985705"/>
            <a:ext cx="9941259" cy="28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33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B0026D7-E58A-4987-B875-87B95DCA0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886292"/>
            <a:ext cx="9941259" cy="308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883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18AB5E-791A-4690-ACD9-6A5FD3E03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470" y="1131994"/>
            <a:ext cx="771493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339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DA68-6CF5-4069-BFC3-C121279A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E7D3EB-3099-4494-A5D7-143DFF20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222140"/>
            <a:ext cx="8596312" cy="37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86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7553EE4-0073-42EA-9AA9-10A424720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743" y="1131994"/>
            <a:ext cx="830839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375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AF98A4-CC80-4FBB-8F8B-E2FE882FE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630" y="1131994"/>
            <a:ext cx="538461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091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8573F0-A6EC-47C6-AE21-847C8A5BA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174" y="1131994"/>
            <a:ext cx="725752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961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30D903-046C-406A-B99F-8BA07C1DC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02243"/>
            <a:ext cx="9941259" cy="42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6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EF81-D18D-46AC-8267-F8FC6F2D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74" y="2936240"/>
            <a:ext cx="8596668" cy="1320800"/>
          </a:xfrm>
        </p:spPr>
        <p:txBody>
          <a:bodyPr/>
          <a:lstStyle/>
          <a:p>
            <a:r>
              <a:rPr lang="en-US" dirty="0" err="1"/>
              <a:t>WbdriverJS</a:t>
            </a:r>
            <a:r>
              <a:rPr lang="en-US" dirty="0"/>
              <a:t> Promise and async/wait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91708-9E74-40BD-8CD7-4378E4139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0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665A91-E87D-43CD-9E21-312A5FE7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15" y="2925762"/>
            <a:ext cx="7639050" cy="600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9CA96-A88A-4F5B-93BC-1AA3418C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</a:t>
            </a:r>
            <a:r>
              <a:rPr lang="en-US" dirty="0" err="1"/>
              <a:t>webdriverJS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7732-C120-4EFD-9A7C-5F37F85AB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5D979-3505-45A7-BE01-C52A3C19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5" y="2544762"/>
            <a:ext cx="77247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5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6BE6-2A7D-4B10-8840-CCDFE1696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14" y="910909"/>
            <a:ext cx="8596668" cy="38807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5F708-BDDF-423D-B810-A25F137A3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8" y="1454441"/>
            <a:ext cx="9227820" cy="42372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353B57E-F691-48A7-B861-4BFB5C5E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14" y="489076"/>
            <a:ext cx="8596668" cy="1320800"/>
          </a:xfrm>
        </p:spPr>
        <p:txBody>
          <a:bodyPr/>
          <a:lstStyle/>
          <a:p>
            <a:r>
              <a:rPr lang="en-US" dirty="0"/>
              <a:t>Let’s understand first… Control Flow!!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6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AF36-B34F-469A-91F8-B116FC61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Protractor doing internally…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A873-9E9D-4EA3-B1D3-3E588B85E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43D-D812-4BFF-B4D3-F6E5C0BEB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323975"/>
            <a:ext cx="9731274" cy="4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BB1-BA45-4549-B73B-9DEC3B15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Moving to async/await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6DFA-337D-4978-968B-A2E50485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7DB14-C787-4E77-B0CF-14FA45B9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24062"/>
            <a:ext cx="10477500" cy="28098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71621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4B5D1-D396-49BB-8D91-B7F11504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2A703-1409-49EB-AAAA-929FE3D2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03BA3-C4FC-411D-9A49-5D5DAAFC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30" y="918845"/>
            <a:ext cx="75819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6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70E4-7673-409E-931F-F533BF47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414" y="2926080"/>
            <a:ext cx="8596668" cy="1320800"/>
          </a:xfrm>
        </p:spPr>
        <p:txBody>
          <a:bodyPr/>
          <a:lstStyle/>
          <a:p>
            <a:r>
              <a:rPr lang="en-US" dirty="0" err="1"/>
              <a:t>conf.ts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19DD-7D3A-48F6-8E73-C85B12C86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574" y="1488613"/>
            <a:ext cx="8596668" cy="388077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3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21">
            <a:extLst>
              <a:ext uri="{FF2B5EF4-FFF2-40B4-BE49-F238E27FC236}">
                <a16:creationId xmlns:a16="http://schemas.microsoft.com/office/drawing/2014/main" id="{35002F6C-0142-4BD1-B14C-B2A8BE2BC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0"/>
            <a:ext cx="12192000" cy="6858000"/>
          </a:xfrm>
          <a:prstGeom prst="rect">
            <a:avLst/>
          </a:prstGeom>
          <a:solidFill>
            <a:srgbClr val="7E55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889F2A4C-8C64-4700-8689-78F603984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7E55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Content Placeholder 3">
            <a:extLst>
              <a:ext uri="{FF2B5EF4-FFF2-40B4-BE49-F238E27FC236}">
                <a16:creationId xmlns:a16="http://schemas.microsoft.com/office/drawing/2014/main" id="{C79D39BA-9175-4F32-B5E2-BB401DC86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79" y="1696720"/>
            <a:ext cx="9959920" cy="253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1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41F8-B3E2-4AF3-8600-E5E49FFA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414" y="2895600"/>
            <a:ext cx="8596668" cy="1320800"/>
          </a:xfrm>
        </p:spPr>
        <p:txBody>
          <a:bodyPr/>
          <a:lstStyle/>
          <a:p>
            <a:r>
              <a:rPr lang="en-US" dirty="0"/>
              <a:t>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D21B1-E6A5-4681-9D79-E50AE98EE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92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CB69-E0C5-42DA-B2AE-4C8BFA23D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C5FDD3-886C-43D1-BCEB-BC3DD784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dirty="0" err="1"/>
              <a:t>browser.controlFlowIsEnabled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10D8F-8449-421C-8979-72F09608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85" y="3016569"/>
            <a:ext cx="37623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0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F727-8E23-4BE0-B84A-23B585E3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browser.action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5A9D-9762-4651-BDEC-E672AE9D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6D542-22FB-462C-8DEC-B690471D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85" y="1570357"/>
            <a:ext cx="4200525" cy="31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DE9A1-A6F5-44FA-BFCC-641A65DE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389" y="2160589"/>
            <a:ext cx="7508558" cy="40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70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931B-7ECA-4D14-AB8C-9902C3B6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Browser.executeScript</a:t>
            </a:r>
            <a:r>
              <a:rPr lang="en-US" dirty="0"/>
              <a:t>(argument, document)</a:t>
            </a:r>
            <a:br>
              <a:rPr lang="en-US" dirty="0"/>
            </a:br>
            <a:r>
              <a:rPr lang="en-US" dirty="0"/>
              <a:t>/</a:t>
            </a:r>
            <a:r>
              <a:rPr lang="en-US" dirty="0" err="1"/>
              <a:t>webdriver.WebDriver.executeScript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FDB7-CD38-4899-A121-3CBC88C96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ADD16-DE5C-4831-8A77-F0BC74B3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" y="1930400"/>
            <a:ext cx="8848725" cy="102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D0566-1F69-4B35-B9EA-1B0A511B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" y="3532188"/>
            <a:ext cx="92487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8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463C-0B4E-4104-9F50-3FDFCC31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Browser. </a:t>
            </a:r>
            <a:r>
              <a:rPr lang="en-US" dirty="0" err="1"/>
              <a:t>executeAsyncScript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E8E0A-3CED-4660-93B2-97CC8F1A4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35766-4277-4FF4-BCE9-349A65B04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83" y="1818641"/>
            <a:ext cx="6853238" cy="40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90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BD48-92B1-44D0-80FE-ED1198F5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browser.call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2BC79-13A6-47E3-9D25-A0464FA6B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FDE8A-946A-4A7A-8B90-23D463C6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0" y="1345537"/>
            <a:ext cx="8982075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FC5C8-B5E5-4D9E-9FC3-593DDE12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" y="3042576"/>
            <a:ext cx="88773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5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CBB5-2FCE-4C2D-9EF5-171B8C37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browser.wait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6AA2-FA8C-4EA4-B94F-3A9AB487C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165C7-7586-4207-BD78-5A86FB8F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" y="2363152"/>
            <a:ext cx="92392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3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B5D2-5365-454E-A1A3-742193DA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Browser.sleep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1D92-73D2-44FC-AF5E-200BDB9C9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same like wait..</a:t>
            </a:r>
          </a:p>
        </p:txBody>
      </p:sp>
    </p:spTree>
    <p:extLst>
      <p:ext uri="{BB962C8B-B14F-4D97-AF65-F5344CB8AC3E}">
        <p14:creationId xmlns:p14="http://schemas.microsoft.com/office/powerpoint/2010/main" val="3489740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90AE-A532-4599-8291-B35BE632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Browser.getPageSource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A725-EB39-414A-BF58-7F98A7F75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EB288-DE9E-403A-A47A-ACD55F29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77" y="2868930"/>
            <a:ext cx="91535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9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CF562F4-08CA-4D80-B660-BD2D9984A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289816"/>
            <a:ext cx="9941259" cy="42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00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8BFC-DAFB-404C-B7B6-A61F2381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Browser.close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CEEC9-AAC9-4BD5-BB52-E241688AB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EC74E-36DD-4F35-BF53-EC92CD48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2" y="3228975"/>
            <a:ext cx="54768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93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44D0-BCF5-44CA-9BAD-2F5DBBB7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Browser.getCurrentUrl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12552-E765-4E47-8273-FDA3D1CE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226D3-E98E-41B8-A3F7-F5A090AB1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22" y="2933700"/>
            <a:ext cx="57054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4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3835-D93B-4AB3-81DB-5D87FFD9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browser.getTitle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F0ED6-554B-4CD3-885A-EDF6F06A4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4BD9B-EAC5-42D4-B42E-7F578130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57" y="2875280"/>
            <a:ext cx="54197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41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C5E2-531F-475D-8086-2F7A3EF3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browser.takeScreenshot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DACCB-DE08-4C15-92F9-C3D7230D0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5D4F6-582B-4C1D-9D31-F369FD66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34" y="2773680"/>
            <a:ext cx="8686800" cy="1666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4F6E6-AE2E-49F1-819B-966CDFC5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196340"/>
            <a:ext cx="74485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F4B2-6991-4F8F-A969-DC4833C7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browser.switchTo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D088D6-E961-483E-884A-0057D0549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268" y="1930400"/>
            <a:ext cx="7924800" cy="42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2AAC5-22EF-4375-9671-852817380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29000"/>
            <a:ext cx="90868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9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2FF5-C7D2-43D8-9381-14DEFF96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browser.setLocation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47E50-9F4A-4F85-8A62-17D5B2F3D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EC035-6162-44AE-9C01-62611911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73" y="2160589"/>
            <a:ext cx="436245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1A457-2E0F-40E0-9048-BAB9DED3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35" y="3031000"/>
            <a:ext cx="90201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14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5BE8-A3C2-4075-A703-EE8CD80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browser.refresh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F0B92-0AC9-4A57-A853-08C17572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74" y="1930400"/>
            <a:ext cx="8596668" cy="388077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D0D-3492-451D-A039-707540C0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15" y="2784473"/>
            <a:ext cx="91630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0431-82C4-48F1-A810-848EA587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browser.get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5D049-4801-4380-8E99-AE30F2D24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596312" cy="837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BC97DD-F2B2-4BDD-8463-52E9AA33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3062287"/>
            <a:ext cx="90297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55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CE3F1-90E2-4D42-B3D0-4D02F35D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browser.isElementPresent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1EA96A-F94A-4E9A-BC21-8231812F6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509" y="3338989"/>
            <a:ext cx="40767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82A7-4475-44AC-8F2F-4A650659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browser.findElements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F1EE0-5B2E-44CA-9492-B76FB7D08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D1CA4-73E2-42CE-A41A-09F743E9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55" y="3151187"/>
            <a:ext cx="56864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9CB-49BE-4B35-97C3-CCED8E26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Browser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1F9FB-CCF6-4A63-8D0E-3C76C1C7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078" y="1832315"/>
            <a:ext cx="8596668" cy="3880773"/>
          </a:xfrm>
        </p:spPr>
        <p:txBody>
          <a:bodyPr/>
          <a:lstStyle/>
          <a:p>
            <a:r>
              <a:rPr lang="en-US" dirty="0"/>
              <a:t>using Browsers Other Than Chrome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6931F-B943-4AC1-BDD5-AFEE9436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281" y="2491126"/>
            <a:ext cx="4352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02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50D5-9699-4B6D-9528-9370C99A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browser.findElement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6515-C157-4244-8D2F-BC0E627A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44280-BE2C-4461-A813-35330DD1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62" y="3009265"/>
            <a:ext cx="57816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57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FE8D-609C-4D17-92FA-3278AA07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browser.waitForAngular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99907-B43D-48DA-9B95-A0989D306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7F72-BC7C-461D-B40A-581A41A3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12110"/>
            <a:ext cx="92202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6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EDFA-2FB6-4E31-8055-5F037B78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browser.restartSync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A234-5ED1-40F6-BF07-C6A4ED658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2F947-FF4C-4C69-AE86-C5CA8B37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0" y="1930400"/>
            <a:ext cx="8524875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65850-87E6-407C-83A0-8ED3B5BB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95" y="2808289"/>
            <a:ext cx="87058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85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1FA8-491F-4CB4-9873-F64A7AD1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browser.restart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78D1-2424-4830-8F7B-1670F3AE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D6116-365A-42C5-BC28-627AD628E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54" y="1148080"/>
            <a:ext cx="7763828" cy="548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63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6956-DBB6-498B-B5F9-24A01823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browser.waitForAngularEnabled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5A9129-E949-4768-8FE9-E17F166D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340731"/>
            <a:ext cx="8596312" cy="876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ED84B-79BC-4EDD-8510-74E57C5A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3" y="3627119"/>
            <a:ext cx="89725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38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E43B-FAC4-4A6C-84E8-2780C2DD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694" y="3017520"/>
            <a:ext cx="8596668" cy="1320800"/>
          </a:xfrm>
        </p:spPr>
        <p:txBody>
          <a:bodyPr/>
          <a:lstStyle/>
          <a:p>
            <a:r>
              <a:rPr lang="en-US" dirty="0"/>
              <a:t>element(locator)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AC26-AFAA-48FA-8FE0-5A88E360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0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CF64-C3E1-48C2-9401-DE06B8DC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element(locator).</a:t>
            </a:r>
            <a:r>
              <a:rPr lang="en-US" dirty="0" err="1"/>
              <a:t>getWebElement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8E3E-DBC0-48B2-BA65-F60B35C6F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D1C01-DC68-4C31-8043-3B00D30F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71762"/>
            <a:ext cx="88963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41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7D12-FF28-48C4-A12B-7BEE4D6A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element(locator).all(locator)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BC79-68ED-4D3D-971B-9E04D818D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98C70-A012-4557-ADCF-60BF00AA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5" y="1471612"/>
            <a:ext cx="8924925" cy="3914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088DE-546E-4CD8-B9CB-C5A8E9B36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743187"/>
            <a:ext cx="10454640" cy="46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758D6-B3AC-4C9C-8224-87A47C465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98" y="5786199"/>
            <a:ext cx="89630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9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AD0C-C2C5-4E34-8DAF-EFD0DACB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element(locator).element(locator)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7EAFD2-08F7-4A30-AC7B-A5BDA05CF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085" y="1930400"/>
            <a:ext cx="465994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76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0B38-EFFD-480E-A4AE-D9C8AEA6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element(locator).all(selector)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3AB8F-8BCB-4D85-A453-3E85CB8AF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4F409-1155-4094-A925-CB703B599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07" y="1601787"/>
            <a:ext cx="80486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0DF1-B312-41AA-BAC7-0DB1660D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Multiple Browser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FD886-2B9C-4569-8A53-74C6F94E3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703" y="2424533"/>
            <a:ext cx="8596312" cy="17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26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96F9-94CB-461E-A58B-2962192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element(locator).$(selector)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51C1B-4A21-4D3A-B02A-189852429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0AB06-5772-49B1-9F32-2FB07DDDE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27" y="1149350"/>
            <a:ext cx="6508282" cy="53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4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BDBF-C5B7-401A-85C5-576A3FC0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element(locator).</a:t>
            </a:r>
            <a:r>
              <a:rPr lang="en-US" dirty="0" err="1"/>
              <a:t>isPresent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3495-CED7-4C86-BFC8-B98F4903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38222-C76B-4857-94C4-B69A292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27" y="2686367"/>
            <a:ext cx="79533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80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4BF2-9D45-4B58-BD66-BEBA0676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element(locator).</a:t>
            </a:r>
            <a:r>
              <a:rPr lang="en-US" dirty="0" err="1"/>
              <a:t>isElementPresent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55080-124E-4461-97BD-BBBE3C4E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BE9EC-D940-409A-8BA4-F3C96965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2271395"/>
            <a:ext cx="80200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6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D0A2-EFCD-4464-8308-1C272DA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element.click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D30E-C7D8-41CD-B03A-DEA02F549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4811C-9CB7-4CEF-B59B-B68A9587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82" y="1548275"/>
            <a:ext cx="81438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91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D1C1-A069-45D2-B2B2-C7F7969C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element.senkeys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8ECC0-429E-471E-8D57-D3DAF6891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2EA4B-56AC-4EE5-9B8B-16876B28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02" y="2573020"/>
            <a:ext cx="7991475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28383-5D11-42A5-A659-B970035D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9" y="1624012"/>
            <a:ext cx="81153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0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69EE-D59F-45A9-9F41-1B20A302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Element.getTagName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953D-462B-4773-B0A1-D000A3A81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DEE03-8683-4B0B-9DA4-FC08FAA9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" y="1990725"/>
            <a:ext cx="8029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0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53C-68C5-416B-B9D8-13CA65E5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Element.getCssValue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CA28D-F8B5-4750-A9D6-251E6443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F63A7-0B11-4099-9BE8-8534F689D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52" y="2510300"/>
            <a:ext cx="80295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2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B96F-CD0F-44BB-A02B-EB0233F9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Element.getAttribute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F2A2-5B5F-4A3E-916B-C9F78CA2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0988A-D014-41CF-AF90-0B8AB4E0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67522"/>
            <a:ext cx="80295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05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D969-72BB-44FF-8426-C7ECE163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Element.getText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1434-7956-4FE7-AFF3-4857DD90A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22CDD-7B91-480F-B3D6-F1077AF1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57" y="2529350"/>
            <a:ext cx="80105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30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39B2-7288-45AE-ACC5-D77BBDC7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Element.getLocation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635D0-C1E2-4F72-A604-0BDA7D29F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52AEA-70F4-42F5-ADBA-C69D0089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5" y="2032001"/>
            <a:ext cx="81343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9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5AC0-CCBE-4CDB-82C7-EDB19847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 Suite- </a:t>
            </a:r>
            <a:r>
              <a:rPr lang="en-US" dirty="0" err="1"/>
              <a:t>conf.ts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C92-9FA0-4E93-B9E0-DEF14695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52A31A-5A25-4757-8199-C5895D38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83" y="1375834"/>
            <a:ext cx="755619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41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05DB-2B47-456E-9180-A6769C12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Element.isEnabled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FF26-9A82-439E-AB95-C1A569C09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A7DD5-8BB1-4F0D-99D3-C9902361B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80" y="1930400"/>
            <a:ext cx="81057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0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4CE3-004A-433A-9186-3501413B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Element.isSelected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885FFA-3778-49A2-AC48-A4FFC0883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799" y="1600676"/>
            <a:ext cx="8001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58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B88C-E97E-4592-B016-33A37AE1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element.submit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2E47F-8B55-45F6-ACFE-30EC343F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C0662-B053-488B-A453-CAA6E12D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17345"/>
            <a:ext cx="80676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50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D57C-ABB3-42A4-B04F-F7DC8EA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Element.clear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7785-E2A2-4656-8096-A8130C0F5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DF809-9FC6-40B2-9732-83F47116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" y="1930400"/>
            <a:ext cx="80391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27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CC42D-2C8E-4229-90F2-A48C06B3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Element.isDisplayed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852A-29FC-49C6-9A6E-871E4AD74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21946-2CC4-4E43-AA48-64B566A4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47" y="1818322"/>
            <a:ext cx="81248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03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53C7-B48B-4696-A468-DF37159E2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element.takeScreenshot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C73A-A3D9-4895-A280-80F6A8E93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C2001-9BC7-4330-A79C-55D8543D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23745"/>
            <a:ext cx="6905625" cy="51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64420-6AF9-4E40-84B4-F9BC327C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98712"/>
            <a:ext cx="80391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3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19BF275-0258-4204-9804-47A30A812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824160"/>
            <a:ext cx="9941259" cy="32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32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54A9-9D12-42A9-86DC-F6E6E48A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654" y="2780175"/>
            <a:ext cx="8596668" cy="1320800"/>
          </a:xfrm>
        </p:spPr>
        <p:txBody>
          <a:bodyPr/>
          <a:lstStyle/>
          <a:p>
            <a:r>
              <a:rPr lang="en-US" dirty="0" err="1"/>
              <a:t>Element.all</a:t>
            </a:r>
            <a:r>
              <a:rPr lang="en-US" dirty="0"/>
              <a:t>(locator)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08BD0-01B7-45E4-84C4-0DD6D37D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52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A213-8003-46D1-B7DD-B0BF861B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element.all</a:t>
            </a:r>
            <a:r>
              <a:rPr lang="en-US" dirty="0"/>
              <a:t>(locator).then(</a:t>
            </a:r>
            <a:r>
              <a:rPr lang="en-US" dirty="0" err="1"/>
              <a:t>thenFunction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2E3BC-0CB6-4643-A478-23E7CA1A2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9951" y="2160589"/>
            <a:ext cx="8596668" cy="388077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D002F-8FA7-48E6-AD54-7255B8C0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27" y="1376362"/>
            <a:ext cx="8410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15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B5DB-AE2B-4843-88A9-7D814555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$$(</a:t>
            </a:r>
            <a:r>
              <a:rPr lang="en-US" dirty="0" err="1"/>
              <a:t>cssSelector</a:t>
            </a:r>
            <a:r>
              <a:rPr lang="en-US" dirty="0"/>
              <a:t>)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DECA-94CC-4E4E-AF0D-3B3CCC708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3909F-984A-4C0F-A1B5-BA4692C4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5" y="1855789"/>
            <a:ext cx="786765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5A47C-3E07-4B21-BF93-BD5B78B8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77" y="2465389"/>
            <a:ext cx="7143009" cy="414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3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2B45-9663-4450-98BE-1D731364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F761C-D9E8-4C10-9EF1-04796FFBF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013B91-BFE3-430C-9CBB-2F00C8407FB5}"/>
              </a:ext>
            </a:extLst>
          </p:cNvPr>
          <p:cNvSpPr txBox="1">
            <a:spLocks/>
          </p:cNvSpPr>
          <p:nvPr/>
        </p:nvSpPr>
        <p:spPr>
          <a:xfrm>
            <a:off x="1500294" y="284497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Basic Approach vs Best practices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37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12E22-0EFF-4379-8F90-B5A38DAA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2909887"/>
            <a:ext cx="8334375" cy="1038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C7BF4-0527-42F9-A1F5-5A5438BA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element.all</a:t>
            </a:r>
            <a:r>
              <a:rPr lang="en-US" dirty="0"/>
              <a:t>(locator).</a:t>
            </a:r>
            <a:r>
              <a:rPr lang="en-US" dirty="0" err="1"/>
              <a:t>isPresent</a:t>
            </a:r>
            <a:r>
              <a:rPr lang="en-US" dirty="0"/>
              <a:t>()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1A0C-DDD1-48EC-9905-7F3B2ED30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86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147B-AE1F-4BB0-B765-FB62BF82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element.all</a:t>
            </a:r>
            <a:r>
              <a:rPr lang="en-US" dirty="0"/>
              <a:t>(locator).first()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DC27-C7B0-4C1D-A38B-11382D983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05AFC-0C92-40C5-87B7-54335F2E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22" y="2160589"/>
            <a:ext cx="4257675" cy="33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DE3EF-CDE5-4271-8C7C-DFF50871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" y="2571750"/>
            <a:ext cx="84772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59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7071-DEC7-45E9-8160-DB704545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element.all</a:t>
            </a:r>
            <a:r>
              <a:rPr lang="en-US" dirty="0"/>
              <a:t>(locator).get(index)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9CE1C-0759-43BA-AFA4-7664C447F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ED61F-5AB3-4F65-9969-8729993F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65" y="1898810"/>
            <a:ext cx="5619750" cy="32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8B6A7-3BA4-4C4C-9B65-614DFC3CD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68" y="2222660"/>
            <a:ext cx="87630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07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14B9-8207-4013-AF88-E3F490B0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element.all</a:t>
            </a:r>
            <a:r>
              <a:rPr lang="en-US" dirty="0"/>
              <a:t>(locator).all(locator)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9C1AD-D9FD-4987-9B4A-84216CDB7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E51C2-C3BA-453E-B39F-BFC9AA38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35" y="1127760"/>
            <a:ext cx="6171066" cy="53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48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C691-923A-436E-B14F-E7006153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element.all</a:t>
            </a:r>
            <a:r>
              <a:rPr lang="en-US" dirty="0"/>
              <a:t>(locator).count()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637F5F-13DC-464A-B7A6-21E296CC9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880" y="1501934"/>
            <a:ext cx="8029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60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20D4-56E0-4A45-9AE6-DC9A0E8C3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332" y="2865120"/>
            <a:ext cx="8596668" cy="1320800"/>
          </a:xfrm>
        </p:spPr>
        <p:txBody>
          <a:bodyPr/>
          <a:lstStyle/>
          <a:p>
            <a:r>
              <a:rPr lang="en-US" dirty="0"/>
              <a:t>locators</a:t>
            </a:r>
          </a:p>
        </p:txBody>
      </p:sp>
    </p:spTree>
    <p:extLst>
      <p:ext uri="{BB962C8B-B14F-4D97-AF65-F5344CB8AC3E}">
        <p14:creationId xmlns:p14="http://schemas.microsoft.com/office/powerpoint/2010/main" val="1212062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642A-BEEA-4C7A-A4B2-DD52E9F7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By.xpath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C6D4-EF04-4538-93DC-C77422013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1BEC3-4298-40E6-9079-678756C1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18" y="1680845"/>
            <a:ext cx="82677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53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094A-4893-42F2-95FA-7DA40C19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By.tagName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DD1F-D04F-4005-8A7F-3F6E0C40C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1F056-2030-4470-B49D-14D06D48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72" y="1800225"/>
            <a:ext cx="83343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40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A0FE-A508-4F65-842E-05657C01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by.partialLinkText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F279-B632-41F6-B678-6555CC3B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5242B-115A-47E0-B8A1-804AD551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2" y="1853882"/>
            <a:ext cx="8143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3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28F9-1F23-4701-BE3B-26B8E165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by.name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32EF-73F6-4BA3-9A5C-ABEB2F48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E8194-247D-4E9A-83E0-0A60E744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2" y="1824037"/>
            <a:ext cx="81819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7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BC4F5D-0CFB-49A0-92ED-14E624EF3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976" y="1677987"/>
            <a:ext cx="4276725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6F1FE-53CA-4099-991C-C1611200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379664"/>
            <a:ext cx="11991975" cy="22955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4368CB4-2066-47E4-BDAA-855119D5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Approach</a:t>
            </a:r>
          </a:p>
        </p:txBody>
      </p:sp>
    </p:spTree>
    <p:extLst>
      <p:ext uri="{BB962C8B-B14F-4D97-AF65-F5344CB8AC3E}">
        <p14:creationId xmlns:p14="http://schemas.microsoft.com/office/powerpoint/2010/main" val="2818213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F371-4E51-4780-9198-07E3E87A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By.linkText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B42F-D2AE-479C-B6C7-DC0DD49A2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B88C2-7670-4BC4-9084-426FE9C6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" y="1930400"/>
            <a:ext cx="84010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522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FB4-23FA-46F8-92A5-B39CAD3C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By.id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1CDA4-AE05-4967-B151-02D1FF009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FF63A-2B53-427F-9BC2-7DD0B780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720850"/>
            <a:ext cx="8077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7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AC3E-11E1-4F15-B571-87846749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By.css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35C0C-16D0-4710-B18A-2D4484B0B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D0947-F5CE-427B-A6FD-1A205598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7" y="1619567"/>
            <a:ext cx="85820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89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97CC-87C6-4201-9F95-F02E5B41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By.className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18D41-1094-42E9-BE1C-D05D69A56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33AAE-CC5C-4861-BBBF-F66ADA38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2" y="1367300"/>
            <a:ext cx="83724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05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E30-91AF-45F0-A927-EECAA706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by.options</a:t>
            </a:r>
            <a:r>
              <a:rPr lang="en-US" dirty="0"/>
              <a:t>(</a:t>
            </a:r>
            <a:r>
              <a:rPr lang="en-US" dirty="0" err="1"/>
              <a:t>optionsDescriptor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15951-B09C-4272-A07A-182F8D375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0744B-44A4-4C7C-A90B-0B38FC1FC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82962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461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60C1-0E91-4BE2-A46F-2DE47423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by.cssContainingText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4B28-1B0E-49AF-9DFB-F14AD1D2B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161DA-C375-4844-8A4A-5F4CA165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695450"/>
            <a:ext cx="81248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720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C30-BCB7-4099-BCB1-73168777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by.exactRepeater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13FA-C3A5-44D7-AE45-79D77D901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6D2FE-2047-477C-BCCB-D7E5C319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81343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349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F1B3-8CB5-4D6B-AFD5-9A6F0632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by.repeater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650F-7FF9-4164-9F2E-90762DEA6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38334-EEFC-4752-95E6-B6C4F919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38" y="1270000"/>
            <a:ext cx="6213363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8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031A-FACA-4532-99BB-BBB45058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by.partialButtonText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56E1-75D9-492A-9AB0-0FAB54DF8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6E752-3743-4C68-93A0-9BF70988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22157"/>
            <a:ext cx="84105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18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26EB-C1BB-4EEA-BB9D-5E0D27D8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by.buttonText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76C7E-4587-4C6E-B176-520175344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DCAC5-B367-4164-8CD6-FAA3FF87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90700"/>
            <a:ext cx="8210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1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6CD0-E732-487B-BDFA-9735914F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(POM)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BB70-D3FC-4EA6-A89A-21131520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D9A64-AEF3-4184-A7B2-C78868451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2052637"/>
            <a:ext cx="119919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14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A18-C9CB-4FA9-A88D-EE2B5C36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by.model</a:t>
            </a:r>
            <a:r>
              <a:rPr lang="en-US" dirty="0"/>
              <a:t>(</a:t>
            </a:r>
            <a:r>
              <a:rPr lang="en-US" dirty="0" err="1"/>
              <a:t>modelName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571D-56F6-4ACD-A0A4-127757BA8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858EE-CE08-49FA-BD17-8CC93D94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32" y="2160589"/>
            <a:ext cx="81057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447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2CD0-F623-43E9-9867-C97942BE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by.binding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E6A0-828E-43CB-A78F-DA1FFAF8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6106" y="2367627"/>
            <a:ext cx="8596668" cy="388077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B877C-D593-4578-BC7A-B9D91F70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1507200"/>
            <a:ext cx="83248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856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072A-AD62-445B-8F17-981994DC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by.exactBinding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40C0A-A535-4CA2-8FF6-3333DBA2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8EAD4-E5A7-4F80-A2F1-D637B70F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67" y="1624965"/>
            <a:ext cx="82010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694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A54E-D234-44D9-9130-B9C7D8A4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54" y="3180080"/>
            <a:ext cx="8596668" cy="1320800"/>
          </a:xfrm>
        </p:spPr>
        <p:txBody>
          <a:bodyPr/>
          <a:lstStyle/>
          <a:p>
            <a:r>
              <a:rPr lang="en-US" dirty="0"/>
              <a:t>expected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22E9C-7592-4EDA-8204-98D7EC3B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52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8EC6-751C-4C7D-A6DC-B938B429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ExpectedConditions.elementToBeSelected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AC7DB-E72D-41E2-BA1F-307C943CD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33035-A98F-4E46-A320-EDE8DFC7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3" y="2409825"/>
            <a:ext cx="83629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53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BE55-E02C-4FD1-8F2E-8550A74D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ExpectedConditions.visibilityOf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736B-8753-4ADF-ADE0-B4A495BDC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807AB-432B-44F3-9965-9BC79220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7" y="1822451"/>
            <a:ext cx="7972425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69F89-C36F-420D-AC66-C0274076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4" y="3222294"/>
            <a:ext cx="8334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454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6CDC-79AF-4631-8651-F69B8A2E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ExpectedConditions.stalenessOf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8E3F9-22A7-4A4C-95A4-8158521B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B9C9A-812B-4E2F-8EBD-C7D2C513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" y="1627189"/>
            <a:ext cx="7820025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E31B7-CD3D-4433-B82D-FA1C28AE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4" y="2889711"/>
            <a:ext cx="8401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367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E7E5-0FA1-4F7A-80C6-4D079BF8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ExpectedConditions.presenceOf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34903-CD2A-435C-B48E-C5F9D3BC9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6300B-5654-412F-BED9-E6606A2A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2066925"/>
            <a:ext cx="8172450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07D95C-15CB-45A8-A3DA-B4FF524E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22" y="3276601"/>
            <a:ext cx="79914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349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622D-462C-49CC-8962-E933E232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ExpectedConditions.urlIs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D9BA-D0E5-4057-A0DA-DABD712AE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A58BC-6264-480D-991A-CA271290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7" y="2185989"/>
            <a:ext cx="82772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71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CB5C-7D5A-4AEC-B25D-B0610C41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ExpectedConditions.urlContains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7C8F-D999-4747-83CB-A67653BC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0C127-7D4A-4459-BAAE-89D8B256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2068830"/>
            <a:ext cx="84010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6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423</Words>
  <Application>Microsoft Office PowerPoint</Application>
  <PresentationFormat>Widescreen</PresentationFormat>
  <Paragraphs>110</Paragraphs>
  <Slides>137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2" baseType="lpstr">
      <vt:lpstr>Arial</vt:lpstr>
      <vt:lpstr>Calibri</vt:lpstr>
      <vt:lpstr>Trebuchet MS</vt:lpstr>
      <vt:lpstr>Wingdings 3</vt:lpstr>
      <vt:lpstr>Facet</vt:lpstr>
      <vt:lpstr>Protractor – Deep Dive</vt:lpstr>
      <vt:lpstr>conf.ts </vt:lpstr>
      <vt:lpstr>PowerPoint Presentation</vt:lpstr>
      <vt:lpstr>Setting Up the Browser </vt:lpstr>
      <vt:lpstr>Multiple Browser</vt:lpstr>
      <vt:lpstr>Multiple Test Suite- conf.ts</vt:lpstr>
      <vt:lpstr>Design</vt:lpstr>
      <vt:lpstr>Basic Approach</vt:lpstr>
      <vt:lpstr>Best Practice (POM)</vt:lpstr>
      <vt:lpstr>PowerPoint Presentation</vt:lpstr>
      <vt:lpstr>PowerPoint Presentation</vt:lpstr>
      <vt:lpstr>PowerPoint Presentation</vt:lpstr>
      <vt:lpstr>PowerPoint Presentation</vt:lpstr>
      <vt:lpstr>WbdriverJS Promise and async/wait</vt:lpstr>
      <vt:lpstr>Promises in webdriverJS</vt:lpstr>
      <vt:lpstr>Let’s understand first… Control Flow!! </vt:lpstr>
      <vt:lpstr>What Protractor doing internally…</vt:lpstr>
      <vt:lpstr>Moving to async/await</vt:lpstr>
      <vt:lpstr>PowerPoint Presentation</vt:lpstr>
      <vt:lpstr>PowerPoint Presentation</vt:lpstr>
      <vt:lpstr>browser</vt:lpstr>
      <vt:lpstr>browser.controlFlowIsEnabled </vt:lpstr>
      <vt:lpstr>browser.action </vt:lpstr>
      <vt:lpstr>Browser.executeScript(argument, document) /webdriver.WebDriver.executeScript </vt:lpstr>
      <vt:lpstr>Browser. executeAsyncScript </vt:lpstr>
      <vt:lpstr>browser.call </vt:lpstr>
      <vt:lpstr>browser.wait </vt:lpstr>
      <vt:lpstr>Browser.sleep </vt:lpstr>
      <vt:lpstr>Browser.getPageSource </vt:lpstr>
      <vt:lpstr>Browser.close </vt:lpstr>
      <vt:lpstr>Browser.getCurrentUrl </vt:lpstr>
      <vt:lpstr>browser.getTitle </vt:lpstr>
      <vt:lpstr>browser.takeScreenshot </vt:lpstr>
      <vt:lpstr>browser.switchTo </vt:lpstr>
      <vt:lpstr>browser.setLocation </vt:lpstr>
      <vt:lpstr>browser.refresh </vt:lpstr>
      <vt:lpstr>browser.get </vt:lpstr>
      <vt:lpstr>browser.isElementPresent </vt:lpstr>
      <vt:lpstr>browser.findElements </vt:lpstr>
      <vt:lpstr>browser.findElement </vt:lpstr>
      <vt:lpstr>browser.waitForAngular </vt:lpstr>
      <vt:lpstr>browser.restartSync </vt:lpstr>
      <vt:lpstr>browser.restart </vt:lpstr>
      <vt:lpstr>browser.waitForAngularEnabled  </vt:lpstr>
      <vt:lpstr>element(locator)</vt:lpstr>
      <vt:lpstr>element(locator).getWebElement() </vt:lpstr>
      <vt:lpstr>element(locator).all(locator) </vt:lpstr>
      <vt:lpstr>element(locator).element(locator) </vt:lpstr>
      <vt:lpstr>element(locator).all(selector) </vt:lpstr>
      <vt:lpstr>element(locator).$(selector) </vt:lpstr>
      <vt:lpstr>element(locator).isPresent  </vt:lpstr>
      <vt:lpstr>element(locator).isElementPresent </vt:lpstr>
      <vt:lpstr>element.click </vt:lpstr>
      <vt:lpstr>element.senkeys</vt:lpstr>
      <vt:lpstr>Element.getTagName </vt:lpstr>
      <vt:lpstr>Element.getCssValue </vt:lpstr>
      <vt:lpstr>Element.getAttribute </vt:lpstr>
      <vt:lpstr>Element.getText </vt:lpstr>
      <vt:lpstr>Element.getLocation </vt:lpstr>
      <vt:lpstr>Element.isEnabled </vt:lpstr>
      <vt:lpstr>Element.isSelected </vt:lpstr>
      <vt:lpstr>element.submit </vt:lpstr>
      <vt:lpstr>Element.clear </vt:lpstr>
      <vt:lpstr>Element.isDisplayed </vt:lpstr>
      <vt:lpstr>element.takeScreenshot </vt:lpstr>
      <vt:lpstr>PowerPoint Presentation</vt:lpstr>
      <vt:lpstr>Element.all(locator)</vt:lpstr>
      <vt:lpstr>element.all(locator).then(thenFunction) </vt:lpstr>
      <vt:lpstr>$$(cssSelector)  </vt:lpstr>
      <vt:lpstr>element.all(locator).isPresent()  </vt:lpstr>
      <vt:lpstr>element.all(locator).first()  </vt:lpstr>
      <vt:lpstr>element.all(locator).get(index) </vt:lpstr>
      <vt:lpstr>element.all(locator).all(locator) </vt:lpstr>
      <vt:lpstr>element.all(locator).count() </vt:lpstr>
      <vt:lpstr>locators</vt:lpstr>
      <vt:lpstr>By.xpath </vt:lpstr>
      <vt:lpstr>By.tagName </vt:lpstr>
      <vt:lpstr>by.partialLinkText </vt:lpstr>
      <vt:lpstr>by.name </vt:lpstr>
      <vt:lpstr>By.linkText </vt:lpstr>
      <vt:lpstr>By.id </vt:lpstr>
      <vt:lpstr>By.css </vt:lpstr>
      <vt:lpstr>By.className </vt:lpstr>
      <vt:lpstr>by.options(optionsDescriptor) </vt:lpstr>
      <vt:lpstr>by.cssContainingText </vt:lpstr>
      <vt:lpstr>by.exactRepeater </vt:lpstr>
      <vt:lpstr>by.repeater </vt:lpstr>
      <vt:lpstr>by.partialButtonText  </vt:lpstr>
      <vt:lpstr>by.buttonText  </vt:lpstr>
      <vt:lpstr>by.model(modelName) </vt:lpstr>
      <vt:lpstr>by.binding </vt:lpstr>
      <vt:lpstr>by.exactBinding </vt:lpstr>
      <vt:lpstr>expected condition</vt:lpstr>
      <vt:lpstr>ExpectedConditions.elementToBeSelected  </vt:lpstr>
      <vt:lpstr>ExpectedConditions.visibilityOf </vt:lpstr>
      <vt:lpstr>ExpectedConditions.stalenessOf </vt:lpstr>
      <vt:lpstr>ExpectedConditions.presenceOf </vt:lpstr>
      <vt:lpstr>ExpectedConditions.urlIs </vt:lpstr>
      <vt:lpstr>ExpectedConditions.urlContains </vt:lpstr>
      <vt:lpstr>ExpectedConditions.titleContains </vt:lpstr>
      <vt:lpstr>ExpectedConditions.titleIs </vt:lpstr>
      <vt:lpstr>ExpectedConditions.textToBePresentInElement </vt:lpstr>
      <vt:lpstr>ExpectedConditions.alertIsPresent </vt:lpstr>
      <vt:lpstr>ExpectedConditions.or </vt:lpstr>
      <vt:lpstr>ExpectedConditions.elementToBeClickable </vt:lpstr>
      <vt:lpstr>ExpectedConditions.and </vt:lpstr>
      <vt:lpstr>ExpectedConditions.not </vt:lpstr>
      <vt:lpstr>Debugging Protractor Tests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????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Protractor – Deep Dive</dc:title>
  <dc:creator>Sanjay Andhey</dc:creator>
  <cp:lastModifiedBy>Sanjay Andhey</cp:lastModifiedBy>
  <cp:revision>8</cp:revision>
  <dcterms:created xsi:type="dcterms:W3CDTF">2018-11-04T04:11:16Z</dcterms:created>
  <dcterms:modified xsi:type="dcterms:W3CDTF">2018-11-12T03:53:36Z</dcterms:modified>
</cp:coreProperties>
</file>